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4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64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77.png"/><Relationship Id="rId4" Type="http://schemas.openxmlformats.org/officeDocument/2006/relationships/image" Target="../media/image64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82.png"/><Relationship Id="rId4" Type="http://schemas.openxmlformats.org/officeDocument/2006/relationships/image" Target="../media/image64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4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3.png"/><Relationship Id="rId3" Type="http://schemas.openxmlformats.org/officeDocument/2006/relationships/image" Target="../media/image24.png"/><Relationship Id="rId7" Type="http://schemas.openxmlformats.org/officeDocument/2006/relationships/image" Target="../media/image101.png"/><Relationship Id="rId12" Type="http://schemas.openxmlformats.org/officeDocument/2006/relationships/image" Target="../media/image96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4.png"/><Relationship Id="rId7" Type="http://schemas.openxmlformats.org/officeDocument/2006/relationships/image" Target="../media/image10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4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png"/><Relationship Id="rId3" Type="http://schemas.openxmlformats.org/officeDocument/2006/relationships/image" Target="../media/image24.png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09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7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24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uqMvyN4E54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2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2648" y="-95238"/>
            <a:ext cx="18769106" cy="10557622"/>
            <a:chOff x="-222648" y="-95238"/>
            <a:chExt cx="18769106" cy="10557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2648" y="-95238"/>
              <a:ext cx="18769106" cy="10557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2967" y="3522494"/>
            <a:ext cx="3686340" cy="845744"/>
            <a:chOff x="1912967" y="3522494"/>
            <a:chExt cx="3686340" cy="845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2967" y="3522494"/>
              <a:ext cx="3686340" cy="845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8103" y="3577433"/>
            <a:ext cx="3549407" cy="7297730"/>
            <a:chOff x="12778103" y="3577433"/>
            <a:chExt cx="3549407" cy="729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8103" y="3577433"/>
              <a:ext cx="3549407" cy="729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7338" y="3577433"/>
            <a:ext cx="3553944" cy="7297730"/>
            <a:chOff x="8677338" y="3577433"/>
            <a:chExt cx="3553944" cy="729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7338" y="3577433"/>
              <a:ext cx="3553944" cy="72977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0138" y="5598758"/>
            <a:ext cx="3501144" cy="34975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56039" y="3458989"/>
            <a:ext cx="3818638" cy="7532537"/>
            <a:chOff x="12656039" y="3458989"/>
            <a:chExt cx="3818638" cy="75325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6039" y="3458989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82747" y="3458989"/>
            <a:ext cx="3818638" cy="7532537"/>
            <a:chOff x="8582747" y="3458989"/>
            <a:chExt cx="3818638" cy="7532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2747" y="3458989"/>
              <a:ext cx="3818638" cy="75325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5830" y="4530487"/>
            <a:ext cx="4769424" cy="5130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2492" y="8083071"/>
            <a:ext cx="1589111" cy="3257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4393" y="8497806"/>
            <a:ext cx="1886464" cy="6070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2492" y="1234558"/>
            <a:ext cx="3259521" cy="4012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75533" y="2230746"/>
            <a:ext cx="3702682" cy="1144822"/>
            <a:chOff x="5175533" y="2230746"/>
            <a:chExt cx="3702682" cy="11448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7781" y="1701924"/>
              <a:ext cx="7405364" cy="228964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75533" y="2230746"/>
              <a:ext cx="3702682" cy="114482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38" y="5680956"/>
            <a:ext cx="3501144" cy="3501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33534" y="3428512"/>
            <a:ext cx="3550272" cy="7503878"/>
            <a:chOff x="12733534" y="3428512"/>
            <a:chExt cx="3550272" cy="7503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534" y="3428512"/>
              <a:ext cx="3550272" cy="75038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160" y="453729"/>
            <a:ext cx="3803895" cy="10533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1792" y="815876"/>
            <a:ext cx="1506471" cy="523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4582" y="2868516"/>
            <a:ext cx="3394947" cy="6285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0296" y="3768887"/>
            <a:ext cx="5924749" cy="971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05064" y="3316132"/>
            <a:ext cx="3818638" cy="7532537"/>
            <a:chOff x="12605064" y="3316132"/>
            <a:chExt cx="3818638" cy="75325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5064" y="3316132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0325" y="3456872"/>
            <a:ext cx="3509025" cy="7416698"/>
            <a:chOff x="8730325" y="3456872"/>
            <a:chExt cx="3509025" cy="74166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0325" y="3456872"/>
              <a:ext cx="3509025" cy="7416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62706" y="3316132"/>
            <a:ext cx="3818638" cy="7532537"/>
            <a:chOff x="8562706" y="3316132"/>
            <a:chExt cx="3818638" cy="7532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2706" y="3316132"/>
              <a:ext cx="3818638" cy="7532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13476" y="3438036"/>
            <a:ext cx="3501650" cy="7401109"/>
            <a:chOff x="6213476" y="3438036"/>
            <a:chExt cx="3501650" cy="7401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3476" y="3438036"/>
              <a:ext cx="3501650" cy="7401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4490" y="3428512"/>
            <a:ext cx="3563345" cy="7531509"/>
            <a:chOff x="2014490" y="3428512"/>
            <a:chExt cx="3563345" cy="7531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4490" y="3428512"/>
              <a:ext cx="3563345" cy="7531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160" y="453729"/>
            <a:ext cx="3803895" cy="10533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1792" y="815876"/>
            <a:ext cx="1439900" cy="51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7620" y="2868516"/>
            <a:ext cx="2845661" cy="6285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33334" y="3775229"/>
            <a:ext cx="4409273" cy="9650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3062" y="3297084"/>
            <a:ext cx="3818638" cy="7532537"/>
            <a:chOff x="1923062" y="3297084"/>
            <a:chExt cx="3818638" cy="75325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3062" y="3297084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4633" y="3306608"/>
            <a:ext cx="3818638" cy="7532537"/>
            <a:chOff x="6054633" y="3306608"/>
            <a:chExt cx="3818638" cy="7532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4633" y="3306608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13476" y="6910972"/>
            <a:ext cx="1146801" cy="1106215"/>
            <a:chOff x="6213476" y="6910972"/>
            <a:chExt cx="1146801" cy="11062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3476" y="6910972"/>
              <a:ext cx="1146801" cy="110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57800" y="3443751"/>
            <a:ext cx="3472043" cy="7338532"/>
            <a:chOff x="12757800" y="3443751"/>
            <a:chExt cx="3472043" cy="73385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57800" y="3443751"/>
              <a:ext cx="3472043" cy="73385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1019" y="3443751"/>
            <a:ext cx="3506222" cy="7410772"/>
            <a:chOff x="8641019" y="3443751"/>
            <a:chExt cx="3506222" cy="74107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1019" y="3443751"/>
              <a:ext cx="3506222" cy="74107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160" y="453729"/>
            <a:ext cx="3803895" cy="10533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1792" y="815876"/>
            <a:ext cx="1487424" cy="51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6467" y="2868516"/>
            <a:ext cx="2101614" cy="6285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2182" y="3768887"/>
            <a:ext cx="6097825" cy="14698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8775" y="3297084"/>
            <a:ext cx="3818638" cy="7532537"/>
            <a:chOff x="8508775" y="3297084"/>
            <a:chExt cx="3818638" cy="75325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8775" y="3297084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98957" y="3297084"/>
            <a:ext cx="3818638" cy="7532537"/>
            <a:chOff x="12598957" y="3297084"/>
            <a:chExt cx="3818638" cy="7532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98957" y="3297084"/>
              <a:ext cx="3818638" cy="7532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5357" y="3418137"/>
            <a:ext cx="3483341" cy="7362411"/>
            <a:chOff x="6355357" y="3418137"/>
            <a:chExt cx="3483341" cy="7362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357" y="3418137"/>
              <a:ext cx="3483341" cy="7362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17143" y="3428512"/>
            <a:ext cx="3478432" cy="7352036"/>
            <a:chOff x="2217143" y="3428512"/>
            <a:chExt cx="3478432" cy="73520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7143" y="3428512"/>
              <a:ext cx="3478432" cy="73520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160" y="453729"/>
            <a:ext cx="3803895" cy="10533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1792" y="815876"/>
            <a:ext cx="1808662" cy="51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7620" y="2868516"/>
            <a:ext cx="2483242" cy="6285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33334" y="3768887"/>
            <a:ext cx="4098149" cy="14698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53883" y="3297084"/>
            <a:ext cx="3818638" cy="7532537"/>
            <a:chOff x="2053883" y="3297084"/>
            <a:chExt cx="3818638" cy="75325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3883" y="3297084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06443" y="3306608"/>
            <a:ext cx="3818638" cy="7532537"/>
            <a:chOff x="6206443" y="3306608"/>
            <a:chExt cx="3818638" cy="7532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6443" y="3306608"/>
              <a:ext cx="3818638" cy="7532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56685" y="0"/>
            <a:ext cx="20399085" cy="10285714"/>
            <a:chOff x="-1056685" y="0"/>
            <a:chExt cx="2039908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6685" y="0"/>
              <a:ext cx="2039908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43810"/>
            <a:ext cx="1104762" cy="883810"/>
            <a:chOff x="0" y="243810"/>
            <a:chExt cx="1104762" cy="88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3810"/>
              <a:ext cx="1104762" cy="88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737228" cy="1034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7058" y="815876"/>
            <a:ext cx="3964328" cy="51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56729" y="2992013"/>
            <a:ext cx="3432963" cy="3433813"/>
            <a:chOff x="6456729" y="2992013"/>
            <a:chExt cx="3432963" cy="34338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6729" y="2992013"/>
              <a:ext cx="3432963" cy="3433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84654" y="4583764"/>
            <a:ext cx="3432963" cy="3433813"/>
            <a:chOff x="9584654" y="4583764"/>
            <a:chExt cx="3432963" cy="3433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4654" y="4583764"/>
              <a:ext cx="3432963" cy="34338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4972" y="4404820"/>
            <a:ext cx="3310283" cy="5655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2898" y="5916334"/>
            <a:ext cx="3310292" cy="9874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02094" y="6257431"/>
            <a:ext cx="3432963" cy="3433813"/>
            <a:chOff x="12702094" y="6257431"/>
            <a:chExt cx="3432963" cy="34338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2094" y="6257431"/>
              <a:ext cx="3432963" cy="34338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45933" y="7508086"/>
            <a:ext cx="2257892" cy="9874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06612" y="4975424"/>
            <a:ext cx="5405739" cy="19294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74639" y="8192615"/>
            <a:ext cx="5293550" cy="19233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16393" y="6474070"/>
            <a:ext cx="5332406" cy="1929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97303" y="6421708"/>
            <a:ext cx="1360747" cy="1361085"/>
            <a:chOff x="5397303" y="6421708"/>
            <a:chExt cx="1360747" cy="13610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420000">
              <a:off x="5397303" y="6421708"/>
              <a:ext cx="1360747" cy="1361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4438" y="8095375"/>
            <a:ext cx="1360747" cy="1361085"/>
            <a:chOff x="9184438" y="8095375"/>
            <a:chExt cx="1360747" cy="13610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420000">
              <a:off x="9184438" y="8095375"/>
              <a:ext cx="1360747" cy="13610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7724" y="1897106"/>
            <a:ext cx="8919157" cy="6285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7812" y="2706290"/>
            <a:ext cx="3911254" cy="447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737228" cy="1034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7058" y="815876"/>
            <a:ext cx="3964328" cy="51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56729" y="2992013"/>
            <a:ext cx="3432963" cy="3433813"/>
            <a:chOff x="6456729" y="2992013"/>
            <a:chExt cx="3432963" cy="34338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6729" y="2992013"/>
              <a:ext cx="3432963" cy="3433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84654" y="4583764"/>
            <a:ext cx="3432963" cy="3433813"/>
            <a:chOff x="9584654" y="4583764"/>
            <a:chExt cx="3432963" cy="3433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4654" y="4583764"/>
              <a:ext cx="3432963" cy="34338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4972" y="4404816"/>
            <a:ext cx="3367435" cy="5750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2898" y="5916334"/>
            <a:ext cx="3310292" cy="9874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02094" y="6257431"/>
            <a:ext cx="3432963" cy="3433813"/>
            <a:chOff x="12702094" y="6257431"/>
            <a:chExt cx="3432963" cy="34338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2094" y="6257431"/>
              <a:ext cx="3432963" cy="34338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45933" y="7508086"/>
            <a:ext cx="2257892" cy="9874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06612" y="4975424"/>
            <a:ext cx="5405739" cy="19294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74639" y="8192615"/>
            <a:ext cx="5293550" cy="19233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16393" y="6474070"/>
            <a:ext cx="5332406" cy="1929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97303" y="6421708"/>
            <a:ext cx="1360747" cy="1361085"/>
            <a:chOff x="5397303" y="6421708"/>
            <a:chExt cx="1360747" cy="13610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420000">
              <a:off x="5397303" y="6421708"/>
              <a:ext cx="1360747" cy="1361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4438" y="8095375"/>
            <a:ext cx="1360747" cy="1361085"/>
            <a:chOff x="9184438" y="8095375"/>
            <a:chExt cx="1360747" cy="13610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420000">
              <a:off x="9184438" y="8095375"/>
              <a:ext cx="1360747" cy="13610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7724" y="1897106"/>
            <a:ext cx="8919157" cy="6285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7812" y="2706290"/>
            <a:ext cx="3911254" cy="4476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1867" y="2330839"/>
            <a:ext cx="16287545" cy="5280047"/>
            <a:chOff x="761867" y="2330839"/>
            <a:chExt cx="16287545" cy="52800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480000">
              <a:off x="761867" y="2330839"/>
              <a:ext cx="16287545" cy="52800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21169255">
            <a:off x="2383361" y="4539331"/>
            <a:ext cx="11952248" cy="20837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737228" cy="1034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7058" y="815876"/>
            <a:ext cx="3792900" cy="51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19182" y="4399804"/>
            <a:ext cx="10641770" cy="5674337"/>
            <a:chOff x="7019182" y="4399804"/>
            <a:chExt cx="10641770" cy="56743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9182" y="4399804"/>
              <a:ext cx="10641770" cy="56743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371" y="2118528"/>
            <a:ext cx="9281623" cy="6285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0296" y="2872656"/>
            <a:ext cx="12685663" cy="1520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754" y="7326608"/>
            <a:ext cx="5593473" cy="1673210"/>
            <a:chOff x="1534754" y="7326608"/>
            <a:chExt cx="5593473" cy="1673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4754" y="7326608"/>
              <a:ext cx="5593473" cy="1673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35986" y="5214300"/>
            <a:ext cx="2075619" cy="2075619"/>
            <a:chOff x="4535986" y="5214300"/>
            <a:chExt cx="2075619" cy="2075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4535986" y="5214300"/>
              <a:ext cx="2075619" cy="2075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61305" y="3495990"/>
            <a:ext cx="11380214" cy="5899559"/>
            <a:chOff x="5761305" y="3495990"/>
            <a:chExt cx="11380214" cy="58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1305" y="3495990"/>
              <a:ext cx="11380214" cy="58995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160" y="453729"/>
            <a:ext cx="3737228" cy="10342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7058" y="815876"/>
            <a:ext cx="3792900" cy="5142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2506" y="2252979"/>
            <a:ext cx="9181899" cy="6285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6438" y="3007102"/>
            <a:ext cx="10256930" cy="10126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737228" cy="1034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7058" y="815876"/>
            <a:ext cx="4785281" cy="5142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72659" y="2687805"/>
            <a:ext cx="8597113" cy="12064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2448" y="3817178"/>
            <a:ext cx="11251700" cy="5333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2151" y="2123928"/>
            <a:ext cx="2098045" cy="3128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91194" y="2123925"/>
            <a:ext cx="1936139" cy="31280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79869" y="5171009"/>
            <a:ext cx="3545514" cy="16920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8860" y="6629252"/>
            <a:ext cx="6498538" cy="2198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71179" y="6020786"/>
            <a:ext cx="2075619" cy="2075619"/>
            <a:chOff x="8671179" y="6020786"/>
            <a:chExt cx="2075619" cy="2075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1179" y="6020786"/>
              <a:ext cx="2075619" cy="2075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26946" y="5142857"/>
            <a:ext cx="4162399" cy="4162399"/>
            <a:chOff x="12126946" y="5142857"/>
            <a:chExt cx="4162399" cy="41623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26946" y="5142857"/>
              <a:ext cx="4162399" cy="41623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73028" y="5352515"/>
            <a:ext cx="4162399" cy="4162399"/>
            <a:chOff x="12673028" y="5352515"/>
            <a:chExt cx="4162399" cy="41623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73028" y="5352515"/>
              <a:ext cx="4162399" cy="41623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10049" y="6595354"/>
            <a:ext cx="2592075" cy="1749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2648" y="-95238"/>
            <a:ext cx="18769106" cy="10557622"/>
            <a:chOff x="-222648" y="-95238"/>
            <a:chExt cx="18769106" cy="10557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2648" y="-95238"/>
              <a:ext cx="18769106" cy="10557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788" y="3040923"/>
            <a:ext cx="3391137" cy="13782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8155" y="3352821"/>
            <a:ext cx="2300432" cy="43333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792381" y="4799457"/>
            <a:ext cx="8520876" cy="5708642"/>
            <a:chOff x="-792381" y="4799457"/>
            <a:chExt cx="8520876" cy="57086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92381" y="4799457"/>
              <a:ext cx="8520876" cy="5708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7410" y="6151107"/>
            <a:ext cx="6171429" cy="4134607"/>
            <a:chOff x="-207410" y="6151107"/>
            <a:chExt cx="6171429" cy="41346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7410" y="6151107"/>
              <a:ext cx="6171429" cy="4134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60820" y="-278095"/>
            <a:ext cx="8520876" cy="5708642"/>
            <a:chOff x="10360820" y="-278095"/>
            <a:chExt cx="8520876" cy="57086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0360820" y="-278095"/>
              <a:ext cx="8520876" cy="5708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5297" y="-55711"/>
            <a:ext cx="6171429" cy="4134607"/>
            <a:chOff x="12125297" y="-55711"/>
            <a:chExt cx="6171429" cy="41346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125297" y="-55711"/>
              <a:ext cx="6171429" cy="41346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35057" y="643327"/>
            <a:ext cx="1520360" cy="348811"/>
            <a:chOff x="16135057" y="643327"/>
            <a:chExt cx="1520360" cy="348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5057" y="643327"/>
              <a:ext cx="1520360" cy="3488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0476" y="1323175"/>
            <a:ext cx="14536006" cy="8621669"/>
            <a:chOff x="3910476" y="1323175"/>
            <a:chExt cx="14536006" cy="8621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0476" y="1323175"/>
              <a:ext cx="14536006" cy="86216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160" y="453729"/>
            <a:ext cx="3006619" cy="10437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0049" y="815876"/>
            <a:ext cx="2412995" cy="5142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067" y="6668350"/>
            <a:ext cx="3217956" cy="6285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001" y="7427559"/>
            <a:ext cx="6192111" cy="14587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376557"/>
            <a:ext cx="18286031" cy="3909158"/>
            <a:chOff x="0" y="6376557"/>
            <a:chExt cx="18286031" cy="3909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76557"/>
              <a:ext cx="18286031" cy="3909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160" y="453729"/>
            <a:ext cx="3772705" cy="10437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0403" y="5730426"/>
            <a:ext cx="3085714" cy="3085714"/>
            <a:chOff x="7970403" y="5730426"/>
            <a:chExt cx="3085714" cy="30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4330" y="4204353"/>
              <a:ext cx="6171429" cy="61714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0403" y="5730426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8681" y="2155604"/>
            <a:ext cx="3085714" cy="3085714"/>
            <a:chOff x="10518681" y="2155604"/>
            <a:chExt cx="3085714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2608" y="629531"/>
              <a:ext cx="6171429" cy="61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8681" y="2155604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4890" y="2155604"/>
            <a:ext cx="3068132" cy="3068132"/>
            <a:chOff x="5824890" y="2155604"/>
            <a:chExt cx="3068132" cy="30681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7513" y="638227"/>
              <a:ext cx="6136264" cy="613626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4890" y="2155604"/>
              <a:ext cx="3068132" cy="30681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48877" y="4402809"/>
            <a:ext cx="1551016" cy="6930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37972" y="7971525"/>
            <a:ext cx="1492873" cy="6930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0667" y="8140171"/>
            <a:ext cx="1517711" cy="3909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66191" y="8153663"/>
            <a:ext cx="1517711" cy="3909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06356" y="4426142"/>
            <a:ext cx="1551016" cy="7003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82382" y="4449382"/>
            <a:ext cx="1551016" cy="7003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0952" y="2155604"/>
            <a:ext cx="3100952" cy="3100952"/>
            <a:chOff x="940952" y="2155604"/>
            <a:chExt cx="3100952" cy="310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592657" y="621995"/>
              <a:ext cx="6201905" cy="620190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0952" y="2155604"/>
              <a:ext cx="3100952" cy="310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75092" y="5730426"/>
            <a:ext cx="3068132" cy="3068132"/>
            <a:chOff x="3175092" y="5730426"/>
            <a:chExt cx="3068132" cy="30681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57714" y="4213049"/>
              <a:ext cx="6136264" cy="613626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75092" y="5730426"/>
              <a:ext cx="3068132" cy="30681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93326" y="5739217"/>
            <a:ext cx="3068132" cy="3068132"/>
            <a:chOff x="12793326" y="5739217"/>
            <a:chExt cx="3068132" cy="306813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75949" y="4221840"/>
              <a:ext cx="6136264" cy="613626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93326" y="5739217"/>
              <a:ext cx="3068132" cy="3068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2648" y="-448179"/>
            <a:ext cx="18769106" cy="10910563"/>
            <a:chOff x="-222648" y="-448179"/>
            <a:chExt cx="18769106" cy="10910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2648" y="-448179"/>
              <a:ext cx="18769106" cy="109105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4538" y="3880193"/>
            <a:ext cx="7547742" cy="20559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792381" y="4799457"/>
            <a:ext cx="8520876" cy="5708642"/>
            <a:chOff x="-792381" y="4799457"/>
            <a:chExt cx="8520876" cy="5708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2381" y="4799457"/>
              <a:ext cx="8520876" cy="5708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7410" y="6151107"/>
            <a:ext cx="6171429" cy="4134607"/>
            <a:chOff x="-207410" y="6151107"/>
            <a:chExt cx="6171429" cy="41346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7410" y="6151107"/>
              <a:ext cx="6171429" cy="4134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60820" y="-278095"/>
            <a:ext cx="8520876" cy="5708642"/>
            <a:chOff x="10360820" y="-278095"/>
            <a:chExt cx="8520876" cy="5708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360820" y="-278095"/>
              <a:ext cx="8520876" cy="5708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5297" y="-55711"/>
            <a:ext cx="6171429" cy="4134607"/>
            <a:chOff x="12125297" y="-55711"/>
            <a:chExt cx="6171429" cy="41346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125297" y="-55711"/>
              <a:ext cx="6171429" cy="41346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2568" y="5474080"/>
            <a:ext cx="4047144" cy="14262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35057" y="643327"/>
            <a:ext cx="1520360" cy="348811"/>
            <a:chOff x="16135057" y="643327"/>
            <a:chExt cx="1520360" cy="348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5057" y="643327"/>
              <a:ext cx="1520360" cy="348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2648" y="-95238"/>
            <a:ext cx="18769106" cy="10557622"/>
            <a:chOff x="-222648" y="-95238"/>
            <a:chExt cx="18769106" cy="10557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2648" y="-95238"/>
              <a:ext cx="18769106" cy="10557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3064" y="934316"/>
            <a:ext cx="15679587" cy="8925019"/>
            <a:chOff x="1303064" y="934316"/>
            <a:chExt cx="15679587" cy="8925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064" y="934316"/>
              <a:ext cx="15679587" cy="8925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6667" y="1544525"/>
            <a:ext cx="12920620" cy="7267849"/>
          </a:xfrm>
          <a:prstGeom prst="rect">
            <a:avLst/>
          </a:prstGeom>
        </p:spPr>
      </p:pic>
      <p:pic>
        <p:nvPicPr>
          <p:cNvPr id="2" name="uuqMvyN4E54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666667" y="1544525"/>
            <a:ext cx="12920620" cy="7267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477900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684" y="9893639"/>
            <a:ext cx="18409065" cy="529218"/>
            <a:chOff x="-16684" y="9893639"/>
            <a:chExt cx="18409065" cy="5292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84" y="9893639"/>
              <a:ext cx="18409065" cy="5292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42023" y="5518514"/>
            <a:ext cx="7815869" cy="4843391"/>
            <a:chOff x="8342023" y="5518514"/>
            <a:chExt cx="7815869" cy="48433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023" y="5518514"/>
              <a:ext cx="7815869" cy="48433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4042" y="3285252"/>
            <a:ext cx="6527888" cy="3761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477900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5191" y="3437143"/>
            <a:ext cx="6171429" cy="4116343"/>
            <a:chOff x="2085191" y="3437143"/>
            <a:chExt cx="6171429" cy="41163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5191" y="3437143"/>
              <a:ext cx="6171429" cy="41163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67741" y="3983057"/>
            <a:ext cx="1520984" cy="1011582"/>
            <a:chOff x="14567741" y="3983057"/>
            <a:chExt cx="1520984" cy="101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14567741" y="3983057"/>
              <a:ext cx="1520984" cy="101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7466" y="3742893"/>
            <a:ext cx="7996230" cy="3597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487424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8224" y="3217945"/>
            <a:ext cx="3136190" cy="35592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6109" y="5240490"/>
            <a:ext cx="1457359" cy="4879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3071" y="3217945"/>
            <a:ext cx="3136190" cy="35592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0967" y="5240490"/>
            <a:ext cx="1497721" cy="4974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74094" y="2468813"/>
            <a:ext cx="3193074" cy="4879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5165" y="2468813"/>
            <a:ext cx="4782598" cy="4879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1446" y="3998359"/>
            <a:ext cx="1963131" cy="1170595"/>
            <a:chOff x="6421446" y="3998359"/>
            <a:chExt cx="1963131" cy="11705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0818" y="3463999"/>
              <a:ext cx="3926263" cy="234119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21446" y="3998359"/>
              <a:ext cx="1963131" cy="11705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79922" y="4129273"/>
            <a:ext cx="1170140" cy="4879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37011" y="3998359"/>
            <a:ext cx="1963131" cy="1170595"/>
            <a:chOff x="12637011" y="3998359"/>
            <a:chExt cx="1963131" cy="1170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6383" y="3463999"/>
              <a:ext cx="3926263" cy="234119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37011" y="3998359"/>
              <a:ext cx="1963131" cy="11705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95476" y="4129273"/>
            <a:ext cx="1196293" cy="4879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4287" y="9551820"/>
            <a:ext cx="16597472" cy="4514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42893" y="7629059"/>
            <a:ext cx="9733878" cy="8285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28700" y="7276595"/>
            <a:ext cx="911283" cy="746113"/>
            <a:chOff x="14228700" y="7276595"/>
            <a:chExt cx="911283" cy="7461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28700" y="7276595"/>
              <a:ext cx="911283" cy="7461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42728" y="7276595"/>
            <a:ext cx="911283" cy="746113"/>
            <a:chOff x="3142728" y="7276595"/>
            <a:chExt cx="911283" cy="7461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3142728" y="7276595"/>
              <a:ext cx="911283" cy="746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118662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1167" y="3076541"/>
            <a:ext cx="5852332" cy="7205474"/>
            <a:chOff x="7491167" y="3076541"/>
            <a:chExt cx="5852332" cy="72054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1167" y="3076541"/>
              <a:ext cx="5852332" cy="720547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4318" y="4367594"/>
            <a:ext cx="6956262" cy="19035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15131" y="2861268"/>
            <a:ext cx="9438903" cy="71626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118662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1167" y="3076541"/>
            <a:ext cx="5852332" cy="7205474"/>
            <a:chOff x="7491167" y="3076541"/>
            <a:chExt cx="5852332" cy="72054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1167" y="3076541"/>
              <a:ext cx="5852332" cy="720547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4318" y="4367594"/>
            <a:ext cx="6956262" cy="19035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15131" y="2861268"/>
            <a:ext cx="9438903" cy="7162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524483"/>
            <a:ext cx="18285714" cy="5236749"/>
            <a:chOff x="0" y="2524483"/>
            <a:chExt cx="18285714" cy="52367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524483"/>
              <a:ext cx="18285714" cy="52367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82557" y="3983458"/>
            <a:ext cx="10008988" cy="22817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57536" y="4877947"/>
            <a:ext cx="2557492" cy="264910"/>
            <a:chOff x="5857536" y="4877947"/>
            <a:chExt cx="2557492" cy="2649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7536" y="4877947"/>
              <a:ext cx="2557492" cy="264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8950" y="5909962"/>
            <a:ext cx="2557492" cy="264910"/>
            <a:chOff x="5128950" y="5909962"/>
            <a:chExt cx="2557492" cy="2649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8950" y="5909962"/>
              <a:ext cx="2557492" cy="264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2110529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8573" y="2026995"/>
            <a:ext cx="7342869" cy="8190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90304" y="3857802"/>
            <a:ext cx="2424704" cy="2424704"/>
            <a:chOff x="3090304" y="3857802"/>
            <a:chExt cx="2424704" cy="24247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304" y="3857802"/>
              <a:ext cx="2424704" cy="24247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2520" y="5400804"/>
            <a:ext cx="967329" cy="523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25645" y="3309148"/>
            <a:ext cx="3522011" cy="3522011"/>
            <a:chOff x="7325645" y="3309148"/>
            <a:chExt cx="3522011" cy="35220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5645" y="3309148"/>
              <a:ext cx="3522011" cy="35220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7448" y="5500523"/>
            <a:ext cx="3217678" cy="773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16225" y="4309928"/>
            <a:ext cx="1181781" cy="1181781"/>
            <a:chOff x="3716225" y="4309928"/>
            <a:chExt cx="1181781" cy="11817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6225" y="4309928"/>
              <a:ext cx="1181781" cy="11817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16173" y="3980587"/>
            <a:ext cx="941064" cy="1338431"/>
            <a:chOff x="8616173" y="3980587"/>
            <a:chExt cx="941064" cy="13384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6173" y="3980587"/>
              <a:ext cx="941064" cy="1338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70707" y="3866620"/>
            <a:ext cx="2424704" cy="2424704"/>
            <a:chOff x="12770707" y="3866620"/>
            <a:chExt cx="2424704" cy="24247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0707" y="3866620"/>
              <a:ext cx="2424704" cy="242470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92922" y="5409622"/>
            <a:ext cx="967329" cy="5236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96627" y="4318746"/>
            <a:ext cx="1181781" cy="1181781"/>
            <a:chOff x="13396627" y="4318746"/>
            <a:chExt cx="1181781" cy="11817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6627" y="4318746"/>
              <a:ext cx="1181781" cy="11817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84406" y="4434614"/>
            <a:ext cx="1238706" cy="1238706"/>
            <a:chOff x="5784406" y="4434614"/>
            <a:chExt cx="1238706" cy="12387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280000">
              <a:off x="5784406" y="4434614"/>
              <a:ext cx="1238706" cy="12387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25273" y="4450801"/>
            <a:ext cx="1238706" cy="1238706"/>
            <a:chOff x="11225273" y="4450801"/>
            <a:chExt cx="1238706" cy="12387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280000">
              <a:off x="11225273" y="4450801"/>
              <a:ext cx="1238706" cy="12387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63849" y="7371413"/>
            <a:ext cx="10064719" cy="16996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76104" y="7967345"/>
            <a:ext cx="533507" cy="533507"/>
            <a:chOff x="8876104" y="7967345"/>
            <a:chExt cx="533507" cy="5335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580000">
              <a:off x="8876104" y="7967345"/>
              <a:ext cx="533507" cy="533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2023-05-19T12:47:58Z</dcterms:created>
  <dcterms:modified xsi:type="dcterms:W3CDTF">2023-05-19T03:52:16Z</dcterms:modified>
</cp:coreProperties>
</file>